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21"/>
  </p:notesMasterIdLst>
  <p:sldIdLst>
    <p:sldId id="256" r:id="rId3"/>
    <p:sldId id="262" r:id="rId4"/>
    <p:sldId id="280" r:id="rId5"/>
    <p:sldId id="263" r:id="rId6"/>
    <p:sldId id="276" r:id="rId7"/>
    <p:sldId id="282" r:id="rId8"/>
    <p:sldId id="283" r:id="rId9"/>
    <p:sldId id="279" r:id="rId10"/>
    <p:sldId id="278" r:id="rId11"/>
    <p:sldId id="284" r:id="rId12"/>
    <p:sldId id="257" r:id="rId13"/>
    <p:sldId id="281" r:id="rId14"/>
    <p:sldId id="285" r:id="rId15"/>
    <p:sldId id="286" r:id="rId16"/>
    <p:sldId id="288" r:id="rId17"/>
    <p:sldId id="287" r:id="rId18"/>
    <p:sldId id="277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44" y="-31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31D50-7AAD-4BF2-AE95-9B6C8A893CCE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DF219-5927-4410-8DC8-2C138BE154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493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DF219-5927-4410-8DC8-2C138BE1542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41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533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951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0208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A3B1E-C561-45D8-8FA6-F3FC02666A9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07E5A-3D8B-4F0F-868B-BD3D9D6A6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A3B1E-C561-45D8-8FA6-F3FC02666A9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07E5A-3D8B-4F0F-868B-BD3D9D6A6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A3B1E-C561-45D8-8FA6-F3FC02666A9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07E5A-3D8B-4F0F-868B-BD3D9D6A6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A3B1E-C561-45D8-8FA6-F3FC02666A9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07E5A-3D8B-4F0F-868B-BD3D9D6A6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A3B1E-C561-45D8-8FA6-F3FC02666A9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07E5A-3D8B-4F0F-868B-BD3D9D6A6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A3B1E-C561-45D8-8FA6-F3FC02666A9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07E5A-3D8B-4F0F-868B-BD3D9D6A6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A3B1E-C561-45D8-8FA6-F3FC02666A9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07E5A-3D8B-4F0F-868B-BD3D9D6A6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A3B1E-C561-45D8-8FA6-F3FC02666A9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07E5A-3D8B-4F0F-868B-BD3D9D6A6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243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A3B1E-C561-45D8-8FA6-F3FC02666A9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07E5A-3D8B-4F0F-868B-BD3D9D6A6B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A3B1E-C561-45D8-8FA6-F3FC02666A9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07E5A-3D8B-4F0F-868B-BD3D9D6A6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BA3B1E-C561-45D8-8FA6-F3FC02666A9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07E5A-3D8B-4F0F-868B-BD3D9D6A6B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638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692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62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29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593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719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362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970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DA99034-7DDC-4845-98DA-D41F31F3382A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D89F3EF-52CC-462A-9C89-D6BE68582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5" Type="http://schemas.openxmlformats.org/officeDocument/2006/relationships/image" Target="../media/image29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chumankaschool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120" y="1312709"/>
            <a:ext cx="8660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Вакансии педагогических работников </a:t>
            </a:r>
          </a:p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МБОУ «Нижнечуманская СОШ»,  ожидаемые к открытию на начало </a:t>
            </a:r>
          </a:p>
          <a:p>
            <a:pPr algn="ctr"/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2025-2026 уч. года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Школьные мероприятия 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241216_0828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7122" y="2447924"/>
            <a:ext cx="2565937" cy="3450851"/>
          </a:xfrm>
        </p:spPr>
      </p:pic>
      <p:pic>
        <p:nvPicPr>
          <p:cNvPr id="5121" name="Picture 1" descr="C:\Users\User\Desktop\фото  школьных мероприятий\IMG_20241217_173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1532404"/>
            <a:ext cx="3060887" cy="3443441"/>
          </a:xfrm>
          <a:prstGeom prst="rect">
            <a:avLst/>
          </a:prstGeom>
          <a:noFill/>
        </p:spPr>
      </p:pic>
      <p:pic>
        <p:nvPicPr>
          <p:cNvPr id="4" name="Picture 4" descr="C:\Users\User\Desktop\фото  школьных мероприятий\IMG_20241129_083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6165" y="1810871"/>
            <a:ext cx="3543669" cy="40161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91050" y="5276850"/>
            <a:ext cx="344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интересно проходят КТД в школе. Дети с удовольствием участвуют в различных мероприятиях и акциях.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284" y="103368"/>
            <a:ext cx="539152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«Нижнечуманская СОШ»  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нашей школе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учебных кабинетов, из которых: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- 4 кабинета  начальной школы  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-1 кабинет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химии (с лаборантской)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- 1 кабинет биологии и географии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 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кабинет труд (технология)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  1 кабинет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физики ( с лаборантской)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  1 кабинет информатики (компьютерный класс -8 компьютеров)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1 кабинет истории, права и обществознания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 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кабинет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русского языка и литературы 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   1 кабинет  математики 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    1 кабинет иностранного  языка 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-   1 кабинет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ОБЗР 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Имеется учительская и кабинет директора.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На сегодняшний день все учебные кабинеты достаточно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хорошо оборудованы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 требованиями ФГОС . В каждом из учебных кабинетов оборудовано автоматизированное место учителя с выходом в Интернет.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кабинета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оборудованы интерактивными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досками.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федеральной программе получено оборудование по созданию Цифровой образовательной среды (ЦОС): 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Смарт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ТВ, 1 интерактивная панель, 16 ноутбуков. Школа подключена к ЕСПД.</a:t>
            </a:r>
          </a:p>
          <a:p>
            <a:pPr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Школа осуществляет подвоз из двух населенных пунктов с. Покровка, с. Рыбные Борки. Имеет три автотранспортных средства: ПАЗ , ГАЗЕЛЬ, УАЗ. 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2023-2024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двух зданиях школы проведен капитальный ремонт. 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Users\User\Desktop\фото школы\IMG_20240227_102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725" y="3723377"/>
            <a:ext cx="2505867" cy="2725048"/>
          </a:xfrm>
          <a:prstGeom prst="rect">
            <a:avLst/>
          </a:prstGeom>
          <a:noFill/>
        </p:spPr>
      </p:pic>
      <p:pic>
        <p:nvPicPr>
          <p:cNvPr id="3" name="Picture 2" descr="C:\Users\User\Desktop\фото школы\11-02-2025_12-19-44\IMG_20250211_161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6926" y="495300"/>
            <a:ext cx="2171700" cy="3076575"/>
          </a:xfrm>
          <a:prstGeom prst="rect">
            <a:avLst/>
          </a:prstGeom>
          <a:noFill/>
        </p:spPr>
      </p:pic>
      <p:pic>
        <p:nvPicPr>
          <p:cNvPr id="4099" name="Picture 3" descr="C:\Users\User\Desktop\фото школы\11-02-2025_12-22-30\IMG_20250211_160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8350" y="3698876"/>
            <a:ext cx="2262187" cy="3016249"/>
          </a:xfrm>
          <a:prstGeom prst="rect">
            <a:avLst/>
          </a:prstGeom>
          <a:noFill/>
        </p:spPr>
      </p:pic>
      <p:pic>
        <p:nvPicPr>
          <p:cNvPr id="2050" name="Picture 2" descr="C:\Users\User\Desktop\фото школы\2025 год\информатика\Dmds0HqUiOtbYlXll6_UnTS4OuOziMlw2yJBMeTd_NLc2h0plZxw23p4V4W1ymJ8EzRjiL3t32JUlTTe_HBIwG3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99" y="404814"/>
            <a:ext cx="2581275" cy="3071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50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Точка роста 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5553" y="1306286"/>
            <a:ext cx="9640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2021 году наша школа вошла в число 140 образовательных организаций Алтайского края, на базе которых в 2021 году был открыт Центр «Точка роста»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технологической направленности. Получено оборудование.</a:t>
            </a:r>
            <a:endParaRPr lang="ru-RU" dirty="0"/>
          </a:p>
        </p:txBody>
      </p:sp>
      <p:pic>
        <p:nvPicPr>
          <p:cNvPr id="3073" name="Picture 1" descr="C:\Users\User\Desktop\фото школы\11-02-2025_12-19-44\IMG_20250211_161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6999"/>
            <a:ext cx="2324101" cy="317182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2050" name="Picture 2" descr="C:\Users\User\Desktop\фото школы\2025 год\биология и русский язык\DfDQQ4nQ08w4a2oEkjrmfS7YGqyM3EtVDistKD5nWJlFKxuv-R7T485wSS2SmplmtrUyCYpyjJMzlioa_fuHqOK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650" y="2943224"/>
            <a:ext cx="2371725" cy="316600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2051" name="Picture 3" descr="C:\Users\User\Desktop\фото школы\2025 год\13-02-2025_09-58-02\LLiDyvvMAbdL42nQm9kmAzLDHRXqRAD4qWJJZbIm8YzQt7I3KfIcYFOtJMS4fKL4XEcQxcj9_Xba_2funnUY--Wj-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5425" y="2819400"/>
            <a:ext cx="2693194" cy="352425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pic>
        <p:nvPicPr>
          <p:cNvPr id="2052" name="Picture 4" descr="C:\Users\User\Desktop\фото школы\2025 год\13-02-2025_09-58-02\Xw-_nXHNd_auGSWSonqOu5IANPdbGF6y7RKthR-bRD_fzdXVxF0n6SZm3NtIwxEWqEI9AsWGwmfiXQLVr6mDeuX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047999"/>
            <a:ext cx="2762249" cy="343852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4057650" y="2419350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 биологии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1300" y="25527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 физики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6375" y="2428875"/>
            <a:ext cx="276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Кабинет химии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пространства 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50211_1611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38350" y="1465263"/>
            <a:ext cx="3422354" cy="2392362"/>
          </a:xfrm>
        </p:spPr>
      </p:pic>
      <p:pic>
        <p:nvPicPr>
          <p:cNvPr id="6" name="Содержимое 5" descr="IMG_20250211_1606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60302" y="1162052"/>
            <a:ext cx="2669748" cy="2085974"/>
          </a:xfrm>
        </p:spPr>
      </p:pic>
      <p:pic>
        <p:nvPicPr>
          <p:cNvPr id="41986" name="Picture 2" descr="C:\Users\User\Desktop\фото школы\11-02-2025_12-22-30\IMG_20250211_16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275371"/>
            <a:ext cx="3062287" cy="1915505"/>
          </a:xfrm>
          <a:prstGeom prst="rect">
            <a:avLst/>
          </a:prstGeom>
          <a:noFill/>
        </p:spPr>
      </p:pic>
      <p:pic>
        <p:nvPicPr>
          <p:cNvPr id="41987" name="Picture 3" descr="C:\Users\User\Desktop\фото школы\11-02-2025_12-22-30\IMG_20250211_1609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8825" y="3548659"/>
            <a:ext cx="3429000" cy="2842616"/>
          </a:xfrm>
          <a:prstGeom prst="rect">
            <a:avLst/>
          </a:prstGeom>
          <a:noFill/>
        </p:spPr>
      </p:pic>
      <p:pic>
        <p:nvPicPr>
          <p:cNvPr id="41988" name="Picture 4" descr="C:\Users\User\Desktop\фото школы\11-02-2025_12-22-30\IMG_20250211_1605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8744" y="3295650"/>
            <a:ext cx="2950369" cy="2990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57850" y="5581650"/>
            <a:ext cx="323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капитального ремонта были оформлены образовательные пространства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школы\2025 год\биология и русский язык\fzZi5m7hCT_SD_X9XwfZiN9IZJM95IcYr4vJlhhoQaGzxXhPu9XRyzHqoqfnzYO6YJRliZnN_UbUQOEmkq-ExZE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3125" y="3514724"/>
            <a:ext cx="2695575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Кабинеты начальных классов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eyTy60xBYSSTvXumTxXMeSUBVTBKDc6eDFxbPNoSSN0LL_ArxZl7h4VGTHKBBURFZVl20HztjUrPyeaySqiykOc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08722" y="1266825"/>
            <a:ext cx="2768203" cy="2390776"/>
          </a:xfrm>
        </p:spPr>
      </p:pic>
      <p:pic>
        <p:nvPicPr>
          <p:cNvPr id="6" name="Содержимое 5" descr="3yoq1ES72uAWscgC2EPPwxBYFGlazbP7ehMtxL31rsghFI26uKCqij4K9olIVXEq5jHMD6zOn4AbUcPFE7cDKE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62788" y="1495425"/>
            <a:ext cx="4876800" cy="4360862"/>
          </a:xfrm>
        </p:spPr>
      </p:pic>
      <p:sp>
        <p:nvSpPr>
          <p:cNvPr id="7" name="TextBox 6"/>
          <p:cNvSpPr txBox="1"/>
          <p:nvPr/>
        </p:nvSpPr>
        <p:spPr>
          <a:xfrm>
            <a:off x="6448425" y="600075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кабинет оснащен АРМ, новой мебелью, подведено водоснабжение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школы\2025 год\13-02-2025_09-58-02\TF4pdLjocJiGXL4wd1iK81iox0bAei-msP7baaqpG4qFcGUVNdfDorMXq8GTnPKjOSklKVMK1AN3k7j-vXxJtpTW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8851" y="3762374"/>
            <a:ext cx="4324350" cy="288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 кабинеты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adGk5wtdQtETQLm9_K2TZEAKG_5UHu3xuVl3Bem8Y8pldtm4EDX-BAGt8JFHz9T7OGAZTJzBfY0oEQshxYrnY8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03897" y="1524000"/>
            <a:ext cx="3498056" cy="4664075"/>
          </a:xfrm>
        </p:spPr>
      </p:pic>
      <p:pic>
        <p:nvPicPr>
          <p:cNvPr id="6" name="Содержимое 5" descr="ltyjKxz2qFFCsKcG4hjqLCM_WXZ0HGBQLZSdiLHU2cn3tPVxm9sZtlkzgVnLM4CUf7E6wTVmI5kXR-qTtd0cvHd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723585" y="1524000"/>
            <a:ext cx="3498056" cy="46640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Пищеблок 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40927_1435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03897" y="1524000"/>
            <a:ext cx="3498056" cy="4664075"/>
          </a:xfrm>
        </p:spPr>
      </p:pic>
      <p:pic>
        <p:nvPicPr>
          <p:cNvPr id="6" name="Содержимое 5" descr="IMG_20241008_1136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723585" y="1524000"/>
            <a:ext cx="3498056" cy="46640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дошкольная группа «Радуга»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cuments\Земский учитель\2023 год\фото дополнительно\До Радуга, спаль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0753" y="1337094"/>
            <a:ext cx="3027873" cy="2122099"/>
          </a:xfrm>
          <a:prstGeom prst="rect">
            <a:avLst/>
          </a:prstGeom>
          <a:noFill/>
        </p:spPr>
      </p:pic>
      <p:pic>
        <p:nvPicPr>
          <p:cNvPr id="1027" name="Picture 3" descr="C:\Users\User\Documents\Земский учитель\2023 год\фото дополнительно\ДО Радуг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2128" y="3657207"/>
            <a:ext cx="3027872" cy="2829858"/>
          </a:xfrm>
          <a:prstGeom prst="rect">
            <a:avLst/>
          </a:prstGeom>
          <a:noFill/>
        </p:spPr>
      </p:pic>
      <p:pic>
        <p:nvPicPr>
          <p:cNvPr id="1029" name="Picture 5" descr="C:\Users\User\Documents\Земский учитель\IMG-20220224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884" y="4088921"/>
            <a:ext cx="3253090" cy="2441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69" y="1319842"/>
            <a:ext cx="2593597" cy="248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6513" y="1552753"/>
            <a:ext cx="1984076" cy="217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82218" y="3838786"/>
            <a:ext cx="3467819" cy="27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1501" y="1613140"/>
            <a:ext cx="2053087" cy="213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90827" y="99338"/>
            <a:ext cx="5038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Меры социальной поддержки</a:t>
            </a:r>
            <a:endParaRPr kumimoji="0" lang="ru-RU" sz="1800" b="0" i="1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839075" y="1093519"/>
            <a:ext cx="10048125" cy="192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выпускникам вузов и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сузов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трудоустраивающимся впервые в течение первого года работы-30%, второго-20%, третьего-10%  доплаты к должностному окладу</a:t>
            </a:r>
          </a:p>
          <a:p>
            <a:pPr lvl="0" algn="just"/>
            <a:r>
              <a:rPr lang="ru-RU" sz="2400" b="1" kern="0" dirty="0" smtClean="0">
                <a:latin typeface="Times New Roman" pitchFamily="18" charset="0"/>
                <a:cs typeface="Times New Roman" pitchFamily="18" charset="0"/>
              </a:rPr>
              <a:t>Муниципальные «подъемные» - 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 тыс.руб. </a:t>
            </a:r>
          </a:p>
          <a:p>
            <a:pPr algn="just"/>
            <a:endParaRPr lang="ru-RU" sz="2400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107364" y="2635016"/>
            <a:ext cx="4783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                   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1839076" y="641424"/>
            <a:ext cx="8514275" cy="58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4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Надбавка к заработной плате</a:t>
            </a: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1839076" y="2995750"/>
            <a:ext cx="92420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Компенсация коммунальных услуг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размере 3110 руб. ежемесячно</a:t>
            </a:r>
          </a:p>
        </p:txBody>
      </p:sp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2107364" y="3840480"/>
            <a:ext cx="89737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Возможность получения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краевого единовременного пособия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300тыс. или 200 тыс. рублей, приступившим к работе в малокомплектных школах. Возможность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поучаствовать в программе «Земский учитель». В 2025 году школа попала в программу «Земский учитель» с вакансией учителя математики.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5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71625" y="4524375"/>
            <a:ext cx="3117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</a:t>
            </a: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Игнатенко Светлана Владимировна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8(385)8523492</a:t>
            </a:r>
          </a:p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2678" y="135300"/>
            <a:ext cx="87656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«Нижнечуманская 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село Нижнечуманка , улица Заринская,1а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учащихся: 105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учителей: 12</a:t>
            </a: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nchumankaschool@mail.ru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школы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u="sng" dirty="0" smtClean="0">
                <a:solidFill>
                  <a:schemeClr val="accent4">
                    <a:lumMod val="50000"/>
                  </a:schemeClr>
                </a:solidFill>
              </a:rPr>
              <a:t>https</a:t>
            </a:r>
            <a:r>
              <a:rPr lang="ru-RU" sz="2400" i="1" u="sng" dirty="0" smtClean="0">
                <a:solidFill>
                  <a:schemeClr val="accent4">
                    <a:lumMod val="50000"/>
                  </a:schemeClr>
                </a:solidFill>
              </a:rPr>
              <a:t>://</a:t>
            </a:r>
            <a:r>
              <a:rPr lang="en-US" sz="2400" i="1" u="sng" dirty="0" smtClean="0">
                <a:solidFill>
                  <a:schemeClr val="accent4">
                    <a:lumMod val="50000"/>
                  </a:schemeClr>
                </a:solidFill>
              </a:rPr>
              <a:t>nchumankaschool</a:t>
            </a:r>
            <a:r>
              <a:rPr lang="ru-RU" sz="2400" i="1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en-US" sz="2400" i="1" u="sng" dirty="0" smtClean="0">
                <a:solidFill>
                  <a:schemeClr val="accent4">
                    <a:lumMod val="50000"/>
                  </a:schemeClr>
                </a:solidFill>
              </a:rPr>
              <a:t>gosuslugi</a:t>
            </a:r>
            <a:r>
              <a:rPr lang="ru-RU" sz="2400" i="1" u="sng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en-US" sz="2400" i="1" u="sng" dirty="0" smtClean="0">
                <a:solidFill>
                  <a:schemeClr val="accent4">
                    <a:lumMod val="50000"/>
                  </a:schemeClr>
                </a:solidFill>
              </a:rPr>
              <a:t>ru</a:t>
            </a:r>
            <a:r>
              <a:rPr lang="ru-RU" sz="2400" i="1" u="sng" dirty="0" smtClean="0">
                <a:solidFill>
                  <a:schemeClr val="accent4">
                    <a:lumMod val="50000"/>
                  </a:schemeClr>
                </a:solidFill>
              </a:rPr>
              <a:t>/   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имеет филиал Покровская НОШ-филиал МБОУ «Нижнечуманская СОШ», в котором обучается 5 учащихся.</a:t>
            </a:r>
          </a:p>
          <a:p>
            <a:pPr algn="just"/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172742319626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433713" y="3355675"/>
            <a:ext cx="3203635" cy="3035600"/>
          </a:xfrm>
        </p:spPr>
      </p:pic>
      <p:pic>
        <p:nvPicPr>
          <p:cNvPr id="3" name="Picture 4" descr="C:\Users\User\Desktop\фото Новый год 2024\IMG_20241219_173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4422" y="3371850"/>
            <a:ext cx="3316745" cy="301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31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«Нижнечуманская СОШ»</a:t>
            </a:r>
            <a:b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553331" cy="46863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Вакансии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646" indent="-514350">
              <a:buAutoNum type="arabicPeriod"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математики– 38  часов, внеурочная деятельность по математике, классное руководство.</a:t>
            </a:r>
          </a:p>
          <a:p>
            <a:pPr marL="596646" indent="-514350">
              <a:buAutoNum type="arabicPeriod"/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физики, информатики – 18 часов, Точка роста, классное руководство</a:t>
            </a:r>
          </a:p>
          <a:p>
            <a:endParaRPr lang="ru-RU" dirty="0"/>
          </a:p>
        </p:txBody>
      </p:sp>
      <p:pic>
        <p:nvPicPr>
          <p:cNvPr id="12298" name="Picture 10" descr="C:\Users\User\Desktop\фото школы\IMG_20240227_102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966" y="1285875"/>
            <a:ext cx="2527540" cy="2590800"/>
          </a:xfrm>
          <a:prstGeom prst="rect">
            <a:avLst/>
          </a:prstGeom>
          <a:noFill/>
        </p:spPr>
      </p:pic>
      <p:pic>
        <p:nvPicPr>
          <p:cNvPr id="12290" name="Picture 2" descr="C:\Users\User\Desktop\фото школы\11-02-2025_12-19-44\IMG_20250211_160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6952" y="1266825"/>
            <a:ext cx="2365473" cy="2657475"/>
          </a:xfrm>
          <a:prstGeom prst="rect">
            <a:avLst/>
          </a:prstGeom>
          <a:noFill/>
        </p:spPr>
      </p:pic>
      <p:pic>
        <p:nvPicPr>
          <p:cNvPr id="1026" name="Picture 2" descr="C:\Users\User\Desktop\фото школы\2025 год\13-02-2025_09-58-02\SkunLz6_6HNQ-EwJyAgElNQ5vo0Iqcnu1YPBsI2wGzdWVYU0hR3MMStylaYt_CoGUCWMufnGHZOwkg7Wdn8pQJ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824" y="4095748"/>
            <a:ext cx="2655759" cy="2057401"/>
          </a:xfrm>
          <a:prstGeom prst="rect">
            <a:avLst/>
          </a:prstGeom>
          <a:noFill/>
        </p:spPr>
      </p:pic>
      <p:pic>
        <p:nvPicPr>
          <p:cNvPr id="4" name="Picture 2" descr="C:\Users\User\Desktop\фото школы\2025 год\информатика\rhwIWeZu0XQz01YZFWz5bLoYnOdbHpje8hSLOKInvGrNF1loCtc-UExjJdXE_6_l7stl1usWM5jYBT_gtWJBRs3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96450" y="4076701"/>
            <a:ext cx="215265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5738" y="42049"/>
            <a:ext cx="866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Нижнечуманка Баевского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4229" y="876301"/>
            <a:ext cx="39811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Село  Нижнечуманка расположено в 14 км от районного центра с. Баево и в 250 км от краевой столицы Алтайского края г. Барнаула.</a:t>
            </a:r>
          </a:p>
          <a:p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</a:t>
            </a: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Проходит федеральная трасса Барнаул –Яровое.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Автобусное сообщение Баево-Покровка (через с. Нижнечуманка), Покровка – Баево (еженедельный муниципальный маршрут).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школе имеются три автобуса. Каждую пятницу автобус возит детей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ЦДТиПО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 Баево на учебу. Каждый день из с. Баево в г. Барнаул ходит автобус.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Село расположено в живописном месте, с двух сторон протекают реки: Кулунда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богаты рыбой. Окружено березовыми лесами и сосновым бором. </a:t>
            </a:r>
          </a:p>
        </p:txBody>
      </p:sp>
      <p:pic>
        <p:nvPicPr>
          <p:cNvPr id="7" name="Рисунок 6" descr="IMG_20220210_173721.jpg"/>
          <p:cNvPicPr>
            <a:picLocks noChangeAspect="1"/>
          </p:cNvPicPr>
          <p:nvPr/>
        </p:nvPicPr>
        <p:blipFill>
          <a:blip r:embed="rId2" cstate="print"/>
          <a:srcRect l="7026" b="21436"/>
          <a:stretch>
            <a:fillRect/>
          </a:stretch>
        </p:blipFill>
        <p:spPr>
          <a:xfrm>
            <a:off x="5486399" y="1589649"/>
            <a:ext cx="6321083" cy="4006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97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5738" y="42049"/>
            <a:ext cx="8660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Нижнечуманка Баевского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7784" y="776157"/>
            <a:ext cx="47267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социальной инфраструктуры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Нижнечуманского сельского совета</a:t>
            </a:r>
            <a:endParaRPr lang="ru-RU" sz="11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учреждения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ФАП.</a:t>
            </a:r>
          </a:p>
          <a:p>
            <a:pPr algn="just"/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объекты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лыжная база, стадион</a:t>
            </a:r>
          </a:p>
          <a:p>
            <a:pPr algn="just"/>
            <a:r>
              <a:rPr lang="ru-RU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культуры и досуга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Сельский дом культуры, библиотека, парк отдыха, парк Победы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селе находятся 1 средняя школа, структурное подразделение МБОУ «Нижнечуманская СОШ»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дошкольная группа «Радуга»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Также имеется отделение Сбербанка, почтовое отделение «Почта России», магазины</a:t>
            </a:r>
            <a:r>
              <a:rPr lang="ru-RU" sz="1600" dirty="0" smtClean="0"/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продуктов, обуви, хозяйственных товаров, мебельный. В селе работает базовое хозяйство ООО «Восход», специализирующее на полеводстве и животноводстве.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220210_173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0046" y="464232"/>
            <a:ext cx="4203266" cy="296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220210_17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3623" y="3671669"/>
            <a:ext cx="4248443" cy="318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ocuments\Земский учитель\IMG-20210512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7441" y="4657725"/>
            <a:ext cx="3387634" cy="1995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97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7505700" cy="81192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МАГАЗИНЫ: мягкая мебель, продукты, хозяйственные товары 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магазин Краснота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2025" y="1423358"/>
            <a:ext cx="3543763" cy="4909840"/>
          </a:xfrm>
        </p:spPr>
      </p:pic>
      <p:pic>
        <p:nvPicPr>
          <p:cNvPr id="2051" name="Picture 3" descr="C:\Users\User\Documents\Земский учитель\2023 год\фото дополнительно\Мебельный магаз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682" y="241540"/>
            <a:ext cx="3267087" cy="3536829"/>
          </a:xfrm>
          <a:prstGeom prst="rect">
            <a:avLst/>
          </a:prstGeom>
          <a:noFill/>
        </p:spPr>
      </p:pic>
      <p:pic>
        <p:nvPicPr>
          <p:cNvPr id="2052" name="Picture 4" descr="C:\Users\User\Documents\Земский учитель\2023 год\фото дополнительно\ИП Захар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5864" y="3914775"/>
            <a:ext cx="3278037" cy="2736191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8318" y="1242204"/>
            <a:ext cx="3838754" cy="540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ФАП 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А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9403" y="1361535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85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 Победы и парк отдыха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596" y="1362974"/>
            <a:ext cx="3207589" cy="3003713"/>
          </a:xfrm>
        </p:spPr>
      </p:pic>
      <p:pic>
        <p:nvPicPr>
          <p:cNvPr id="6" name="Содержимое 5" descr="IMG_20220210_1737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566029" y="1354347"/>
            <a:ext cx="3329797" cy="2518913"/>
          </a:xfrm>
        </p:spPr>
      </p:pic>
      <p:pic>
        <p:nvPicPr>
          <p:cNvPr id="4098" name="Picture 2" descr="C:\Users\User\Documents\Земский учитель\IMG-20211208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883" y="4477109"/>
            <a:ext cx="3373705" cy="1940944"/>
          </a:xfrm>
          <a:prstGeom prst="rect">
            <a:avLst/>
          </a:prstGeom>
          <a:noFill/>
        </p:spPr>
      </p:pic>
      <p:pic>
        <p:nvPicPr>
          <p:cNvPr id="4099" name="Picture 3" descr="C:\Users\User\Documents\Земский учитель\10-02-2022_15-15-25(1)\IMG_20220210_173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4534" y="1345721"/>
            <a:ext cx="3960890" cy="5055079"/>
          </a:xfrm>
          <a:prstGeom prst="rect">
            <a:avLst/>
          </a:prstGeom>
          <a:noFill/>
        </p:spPr>
      </p:pic>
      <p:pic>
        <p:nvPicPr>
          <p:cNvPr id="4100" name="Picture 4" descr="C:\Users\User\Documents\Земский учитель\10-02-2022_15-15-25(1)\IMG_20220210_173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4657" y="3965331"/>
            <a:ext cx="3347712" cy="2505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любим спорт!</a:t>
            </a:r>
            <a:endParaRPr lang="ru-RU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Пользователь\Desktop\Новая па1пка\IMG_20250108_131725_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57462" y="1704975"/>
            <a:ext cx="3481388" cy="2476500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2600325" y="4371975"/>
            <a:ext cx="4000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с. Нижнечуманка имеется  единственная лыжная база в районе, которую с удовольствием посещают не только жители села, но и приезжают из других сел. В сосновом бору зимой проходят уроки физкультуры, внеурочная – Лыжи.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914143" y="1362075"/>
            <a:ext cx="5562981" cy="5029199"/>
          </a:xfrm>
          <a:ln>
            <a:solidFill>
              <a:schemeClr val="accent4">
                <a:lumMod val="75000"/>
              </a:schemeClr>
            </a:solidFill>
          </a:ln>
          <a:scene3d>
            <a:camera prst="perspectiveFront"/>
            <a:lightRig rig="threePt" dir="t"/>
          </a:scene3d>
        </p:spPr>
        <p:txBody>
          <a:bodyPr/>
          <a:lstStyle/>
          <a:p>
            <a:endParaRPr lang="ru-RU" dirty="0"/>
          </a:p>
        </p:txBody>
      </p:sp>
      <p:pic>
        <p:nvPicPr>
          <p:cNvPr id="12" name="Содержимое 4" descr="SAM_38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48475" y="1770062"/>
            <a:ext cx="4876800" cy="3657600"/>
          </a:xfr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572</Words>
  <Application>Microsoft Office PowerPoint</Application>
  <PresentationFormat>Произвольный</PresentationFormat>
  <Paragraphs>76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Солнцестояние</vt:lpstr>
      <vt:lpstr>Слайд 1</vt:lpstr>
      <vt:lpstr>Слайд 2</vt:lpstr>
      <vt:lpstr>МБОУ «Нижнечуманская СОШ» </vt:lpstr>
      <vt:lpstr>Слайд 4</vt:lpstr>
      <vt:lpstr>Слайд 5</vt:lpstr>
      <vt:lpstr>МАГАЗИНЫ: мягкая мебель, продукты, хозяйственные товары </vt:lpstr>
      <vt:lpstr>ФАП </vt:lpstr>
      <vt:lpstr>Парк Победы и парк отдыха</vt:lpstr>
      <vt:lpstr>Мы любим спорт!</vt:lpstr>
      <vt:lpstr>Школьные мероприятия </vt:lpstr>
      <vt:lpstr>Слайд 11</vt:lpstr>
      <vt:lpstr>Точка роста </vt:lpstr>
      <vt:lpstr>Образовательные пространства </vt:lpstr>
      <vt:lpstr>Кабинеты начальных классов</vt:lpstr>
      <vt:lpstr>Учебные кабинеты</vt:lpstr>
      <vt:lpstr>Пищеблок </vt:lpstr>
      <vt:lpstr>Структурное подразделение дошкольная группа «Радуга»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</dc:creator>
  <cp:lastModifiedBy>User</cp:lastModifiedBy>
  <cp:revision>104</cp:revision>
  <dcterms:created xsi:type="dcterms:W3CDTF">2021-03-02T08:20:11Z</dcterms:created>
  <dcterms:modified xsi:type="dcterms:W3CDTF">2025-02-13T09:19:25Z</dcterms:modified>
</cp:coreProperties>
</file>