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74" r:id="rId14"/>
    <p:sldId id="276" r:id="rId15"/>
    <p:sldId id="275" r:id="rId16"/>
    <p:sldId id="268" r:id="rId17"/>
    <p:sldId id="269" r:id="rId18"/>
    <p:sldId id="271" r:id="rId19"/>
    <p:sldId id="272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30A18F-80B9-4F6E-990A-898AD8B905CC}" type="datetimeFigureOut">
              <a:rPr lang="ru-RU" smtClean="0"/>
              <a:t>26.08.2019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994B49-5D64-44C9-B7E9-7BB5F98C8F8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42088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Результаты </a:t>
            </a:r>
            <a:r>
              <a:rPr lang="ru-RU" sz="6000" dirty="0" smtClean="0">
                <a:solidFill>
                  <a:schemeClr val="bg1"/>
                </a:solidFill>
              </a:rPr>
              <a:t>ГИА (ОГЭ)   </a:t>
            </a:r>
            <a:br>
              <a:rPr lang="ru-RU" sz="6000" dirty="0" smtClean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chemeClr val="bg1"/>
                </a:solidFill>
              </a:rPr>
              <a:t>в 2018- 2019 </a:t>
            </a:r>
            <a:r>
              <a:rPr lang="ru-RU" sz="6000" dirty="0" smtClean="0">
                <a:solidFill>
                  <a:schemeClr val="bg1"/>
                </a:solidFill>
              </a:rPr>
              <a:t>учебном году</a:t>
            </a:r>
            <a:br>
              <a:rPr lang="ru-RU" sz="6000" dirty="0" smtClean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5" y="476668"/>
          <a:ext cx="8424936" cy="5904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808312"/>
                <a:gridCol w="2808312"/>
              </a:tblGrid>
              <a:tr h="6560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Средний первичный балл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Средняя</a:t>
                      </a:r>
                      <a:b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отметка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60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6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12,33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3,22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Баевская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12,32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3,20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Верх-Пайвинская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10,70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Верх-Чуманская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14,40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3,70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Нижнечуманская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11,21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Плотавская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10,67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Ситниковская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13,38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3,31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набрали минимальное количество баллов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9" y="1340766"/>
          <a:ext cx="8352927" cy="5040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/>
                <a:gridCol w="2784309"/>
                <a:gridCol w="2784309"/>
              </a:tblGrid>
              <a:tr h="4923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14,43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3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"Баевская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15,91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1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Верх-Пайвинская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1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"Верх-Чуманская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1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"Нижнечуманская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21,43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1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"Плотавская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1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Ситниковская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6,25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1541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Результаты выполнения заданий КИМ ОГЭ-2019. 02 - Математика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764704"/>
          <a:ext cx="8229600" cy="465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32924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% выполнения задания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приступал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баллов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балл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88,66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11,34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88,66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77,32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22,68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77,32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83,51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16,49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83,51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41,24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5,15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53,61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41,24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78,35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21,65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78,35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72,16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6,19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21,65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72,16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55,67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5,15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5,56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39,18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55,67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91,75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8,25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91,75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74,23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7,22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6,94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18,56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74,23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77,32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1,39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22,68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77,32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1541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Результаты выполнения заданий КИМ ОГЭ-2019. 02 - Математика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764704"/>
          <a:ext cx="8229600" cy="465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32924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% выполнения задания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приступал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баллов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балл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52,58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7,22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12,50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40,21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52,58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32,99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18,56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19,44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48,45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32,99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52,58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16,49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5,56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30,93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52,58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41,24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1,03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2,78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57,73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41,24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72,16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3,09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24,74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72,16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19,59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28,87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9,72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51,55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19,59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31,96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25,77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42,27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31,96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23,71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30,93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2,78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45,36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23,71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75,26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2,06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6,94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22,68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75,26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61,86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38,14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61,86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548680"/>
          <a:ext cx="8640963" cy="590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07"/>
                <a:gridCol w="960107"/>
                <a:gridCol w="960107"/>
                <a:gridCol w="960107"/>
                <a:gridCol w="960107"/>
                <a:gridCol w="960107"/>
                <a:gridCol w="960107"/>
                <a:gridCol w="960107"/>
                <a:gridCol w="960107"/>
              </a:tblGrid>
              <a:tr h="1538117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приступал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 баллов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балл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балла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3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23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76,29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22,68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1,03</a:t>
                      </a:r>
                    </a:p>
                  </a:txBody>
                  <a:tcPr marL="68580" marR="68580" marT="0" marB="0" anchor="ctr"/>
                </a:tc>
              </a:tr>
              <a:tr h="623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82,47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8,25</a:t>
                      </a:r>
                    </a:p>
                  </a:txBody>
                  <a:tcPr marL="68580" marR="68580" marT="0" marB="0" anchor="ctr"/>
                </a:tc>
              </a:tr>
              <a:tr h="623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87,63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</a:tr>
              <a:tr h="623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88,66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4,12</a:t>
                      </a:r>
                    </a:p>
                  </a:txBody>
                  <a:tcPr marL="68580" marR="68580" marT="0" marB="0" anchor="ctr"/>
                </a:tc>
              </a:tr>
              <a:tr h="623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93,81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1,03</a:t>
                      </a:r>
                    </a:p>
                  </a:txBody>
                  <a:tcPr marL="68580" marR="68580" marT="0" marB="0" anchor="ctr"/>
                </a:tc>
              </a:tr>
              <a:tr h="6237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94,85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Задания с развернутым ответом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340770"/>
          <a:ext cx="8640960" cy="439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80320"/>
                <a:gridCol w="2880320"/>
              </a:tblGrid>
              <a:tr h="10981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Уровень сложности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выполнения задания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9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повышенный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1,03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9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повышенный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8,25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9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9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повышенный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4,12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9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повышенный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1,03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9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Количество участников, имеющих неудовлетворительный результат по предмету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496944" cy="5112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по МОУО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"Баевская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"Верх-Пайвинская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"Верх-Чуманская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"Нижнечуманская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"Плотавская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Ситниковская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Cредняя</a:t>
            </a:r>
            <a:r>
              <a:rPr lang="ru-RU" b="1" dirty="0" smtClean="0"/>
              <a:t> отметка ОО в сравнении (абсолютная разница)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МОУО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02-Математика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"Баевская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"Верх-Пайвинская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"Верх-Чуманская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0,34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0,48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"Нижнечуманская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"Плотавская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Ситниковская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Экзаменационная отметка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89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"2"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"2"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"3"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"3"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"4"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"4"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"5"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"5"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02-Математика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14,43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51,55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31,96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2,06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"Баевская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15,91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31,82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2,27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"Верх-Пайвинская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"Верх-Чуманская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"Нижнечуманская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21,43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64,29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7,14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7,14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"Плотавская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Ситниковская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6,25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56,25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37,50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ГИА 2019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Успеваемость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02-Математика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85,57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34,02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"Баевская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84,09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34,09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"Верх-Пайвинская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"Верх-Чуманская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70,00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"Нижнечуманская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78,57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14,29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"Плотавская СОШ"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66,67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Ситниковская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93,75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37,50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851648" cy="5832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В </a:t>
            </a:r>
            <a:r>
              <a:rPr lang="ru-RU" sz="4800" dirty="0" smtClean="0"/>
              <a:t>2018-2019 </a:t>
            </a:r>
            <a:r>
              <a:rPr lang="ru-RU" sz="4800" dirty="0" smtClean="0"/>
              <a:t>учебном году государственную  итоговую аттестацию по образовательным программам основного общего образования  проходили </a:t>
            </a:r>
            <a:r>
              <a:rPr lang="ru-RU" sz="4800" dirty="0" smtClean="0"/>
              <a:t>97 </a:t>
            </a:r>
            <a:r>
              <a:rPr lang="ru-RU" sz="4800" dirty="0" smtClean="0"/>
              <a:t>человека в форме  </a:t>
            </a:r>
            <a:r>
              <a:rPr lang="ru-RU" sz="4800" dirty="0" smtClean="0"/>
              <a:t>ОГЭ. </a:t>
            </a:r>
            <a:r>
              <a:rPr lang="ru-RU" sz="4800" dirty="0" smtClean="0">
                <a:solidFill>
                  <a:schemeClr val="bg1"/>
                </a:solidFill>
              </a:rPr>
              <a:t/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СПАСИБО ЗА ВНИМАНИЕ!</a:t>
            </a:r>
            <a:endParaRPr lang="ru-RU" dirty="0"/>
          </a:p>
        </p:txBody>
      </p:sp>
      <p:pic>
        <p:nvPicPr>
          <p:cNvPr id="4" name="Picture 2" descr="http://i.kuponator.ru/images/big/62139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4714884"/>
            <a:ext cx="1462683" cy="1551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Распределение количества участников по предметам ГИА (ОГЭ) Математика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916831"/>
          <a:ext cx="8136904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5952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участников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</a:t>
                      </a:r>
                    </a:p>
                  </a:txBody>
                  <a:tcPr marL="68580" marR="68580" marT="0" marB="0"/>
                </a:tc>
              </a:tr>
              <a:tr h="5952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«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Баевская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</a:t>
                      </a:r>
                    </a:p>
                  </a:txBody>
                  <a:tcPr marL="68580" marR="68580" marT="0" marB="0"/>
                </a:tc>
              </a:tr>
              <a:tr h="5952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МКОУ «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Верх-Чуманская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</a:tr>
              <a:tr h="892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«Нижнечуманская СОШ»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/>
                </a:tc>
              </a:tr>
              <a:tr h="5952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МКОУ «Верх-Пайвинская СОШ»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</a:tr>
              <a:tr h="5952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МКОУ «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Плотавская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5952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МКОУ «Ситниковская СОШ»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Выполнение заданий КИМ ОГЭ-2018 разного типа и уровня сложности в общеобразовательных организациях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414"/>
          <a:ext cx="8291265" cy="5423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3755"/>
                <a:gridCol w="2763755"/>
                <a:gridCol w="2763755"/>
              </a:tblGrid>
              <a:tr h="1184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Предмет/ОО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Кол-во</a:t>
                      </a:r>
                      <a:b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участников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Средний процент выполнения работы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38,53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2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"Баевская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38,49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2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"Верх-Пайвинская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33,44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2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"Верх-Чуманская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45,00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2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"Нижнечуманская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35,04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2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"Плотавская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2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"Ситниковская СОШ"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41,80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Процент выполнения заданий по частям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9" y="1268762"/>
          <a:ext cx="7992888" cy="52520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8840"/>
                <a:gridCol w="2743200"/>
                <a:gridCol w="2660848"/>
              </a:tblGrid>
              <a:tr h="572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крат. отв.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разв. отв.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48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Математика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60,21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2,41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89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"</a:t>
                      </a: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Баевская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СОШ"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60,45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1,89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89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МКОУ "</a:t>
                      </a: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Верх-Пайвинская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СОШ"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52,50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1,67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89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МКОУ "</a:t>
                      </a: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Верх-Чуманская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СОШ"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72,00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68580" marR="68580" marT="0" marB="0"/>
                </a:tc>
              </a:tr>
              <a:tr h="6489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"</a:t>
                      </a: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Нижнечуманская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СОШ"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53,93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3,57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89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МКОУ "</a:t>
                      </a: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Плотавская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СОШ"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53,33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5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МКОУ "</a:t>
                      </a: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Ситниковская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СОШ"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63,75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5,21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Процент выполнения заданий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уровням сложности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268760"/>
          <a:ext cx="8676456" cy="5040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9114"/>
                <a:gridCol w="2169114"/>
                <a:gridCol w="2169114"/>
                <a:gridCol w="2169114"/>
              </a:tblGrid>
              <a:tr h="622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базовый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повышенный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1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60,21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3,61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1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"Баевская СОШ"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60,45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2,84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1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"Верх-Пайвинская СОШ"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52,50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2,50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1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"Верх-Чуманская СОШ"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72,00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1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"Нижнечуманская СОШ"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53,93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5,36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1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"Плотавская СОШ"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53,33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1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"Ситниковская СОШ"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63,75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7,81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выполнило 50% заданий базового уровня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24743"/>
          <a:ext cx="8280921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760307"/>
                <a:gridCol w="2760307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28,87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Баевская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31,82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Верх-Пайвинская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40,00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Верх-Чуманская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Нижнечуманская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35,71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Плотавская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Ситниковская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12,50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выполнило обязательный минимум (50% заданий базового и 10% заданий повышенного уровней)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12777"/>
          <a:ext cx="8363271" cy="4486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757"/>
                <a:gridCol w="2787757"/>
                <a:gridCol w="2787757"/>
              </a:tblGrid>
              <a:tr h="640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28,87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Баевская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31,82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"Верх-Пайвинская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40,00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"Верх-Чуманская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"Нижнечуманская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35,71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"Плотавская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33,33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Ситниковская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12,50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Не приступало к </a:t>
            </a:r>
            <a:r>
              <a:rPr lang="ru-RU" sz="2400" b="1" dirty="0" smtClean="0"/>
              <a:t>выполнению </a:t>
            </a:r>
            <a:r>
              <a:rPr lang="ru-RU" sz="2400" b="1" dirty="0" smtClean="0"/>
              <a:t>заданий с развернутым ответом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5" y="1124744"/>
          <a:ext cx="8568954" cy="5400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8"/>
                <a:gridCol w="2856318"/>
                <a:gridCol w="2856318"/>
              </a:tblGrid>
              <a:tr h="643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62,89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3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Баевская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65,91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2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Верх-Пайвинская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70,00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2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"Верх-Чуманская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90,00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2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"Нижнечуманская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50,00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3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"Плотавская СОШ"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66,67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3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МКОУ "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Ситниковская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СОШ"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43,75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1102</Words>
  <Application>Microsoft Office PowerPoint</Application>
  <PresentationFormat>Экран (4:3)</PresentationFormat>
  <Paragraphs>612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Результаты ГИА (ОГЭ)    в 2018- 2019 учебном году  </vt:lpstr>
      <vt:lpstr>В 2018-2019 учебном году государственную  итоговую аттестацию по образовательным программам основного общего образования  проходили 97 человека в форме  ОГЭ.   </vt:lpstr>
      <vt:lpstr>Распределение количества участников по предметам ГИА (ОГЭ) Математика</vt:lpstr>
      <vt:lpstr>Выполнение заданий КИМ ОГЭ-2018 разного типа и уровня сложности в общеобразовательных организациях </vt:lpstr>
      <vt:lpstr>Процент выполнения заданий по частям</vt:lpstr>
      <vt:lpstr>Процент выполнения заданий по уровням сложности</vt:lpstr>
      <vt:lpstr>Не выполнило 50% заданий базового уровня</vt:lpstr>
      <vt:lpstr>Не выполнило обязательный минимум (50% заданий базового и 10% заданий повышенного уровней)</vt:lpstr>
      <vt:lpstr>Не приступало к выполнению заданий с развернутым ответом</vt:lpstr>
      <vt:lpstr>Слайд 10</vt:lpstr>
      <vt:lpstr>Не набрали минимальное количество баллов</vt:lpstr>
      <vt:lpstr>Результаты выполнения заданий КИМ ОГЭ-2019. 02 - Математика</vt:lpstr>
      <vt:lpstr>Результаты выполнения заданий КИМ ОГЭ-2019. 02 - Математика</vt:lpstr>
      <vt:lpstr>Слайд 14</vt:lpstr>
      <vt:lpstr>Задания с развернутым ответом</vt:lpstr>
      <vt:lpstr>Количество участников, имеющих неудовлетворительный результат по предмету</vt:lpstr>
      <vt:lpstr>Cредняя отметка ОО в сравнении (абсолютная разница)</vt:lpstr>
      <vt:lpstr>Экзаменационная отметка</vt:lpstr>
      <vt:lpstr>Итоги ГИА 2019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ОГЭ   в 2018- 2019 учебном году  </dc:title>
  <dc:creator>User</dc:creator>
  <cp:lastModifiedBy>User</cp:lastModifiedBy>
  <cp:revision>23</cp:revision>
  <dcterms:created xsi:type="dcterms:W3CDTF">2019-08-26T07:38:42Z</dcterms:created>
  <dcterms:modified xsi:type="dcterms:W3CDTF">2019-08-26T11:19:30Z</dcterms:modified>
</cp:coreProperties>
</file>