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6" r:id="rId2"/>
    <p:sldId id="256" r:id="rId3"/>
    <p:sldId id="257" r:id="rId4"/>
    <p:sldId id="273" r:id="rId5"/>
    <p:sldId id="267" r:id="rId6"/>
    <p:sldId id="258" r:id="rId7"/>
    <p:sldId id="259" r:id="rId8"/>
    <p:sldId id="260" r:id="rId9"/>
    <p:sldId id="268" r:id="rId10"/>
    <p:sldId id="262" r:id="rId11"/>
    <p:sldId id="271" r:id="rId12"/>
    <p:sldId id="264" r:id="rId13"/>
    <p:sldId id="272" r:id="rId14"/>
    <p:sldId id="263" r:id="rId15"/>
    <p:sldId id="274" r:id="rId16"/>
    <p:sldId id="265" r:id="rId17"/>
    <p:sldId id="266" r:id="rId18"/>
    <p:sldId id="270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A8BB6-EF0B-40E2-9D16-C844A3782548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16EBF-04E3-4466-97A5-DD6AB75B29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16EBF-04E3-4466-97A5-DD6AB75B293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643050"/>
            <a:ext cx="606991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23 апреля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Классная работа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264709"/>
            <a:ext cx="304121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…= 30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= …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… = 42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* 8 = …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AutoShape 3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1" name="AutoShape 5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3" name="Picture 7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429001"/>
            <a:ext cx="5786446" cy="3429000"/>
          </a:xfrm>
          <a:prstGeom prst="rect">
            <a:avLst/>
          </a:prstGeom>
          <a:noFill/>
        </p:spPr>
      </p:pic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31294" r="22902"/>
          <a:stretch>
            <a:fillRect/>
          </a:stretch>
        </p:blipFill>
        <p:spPr bwMode="auto">
          <a:xfrm rot="511744">
            <a:off x="6126867" y="159057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264709"/>
            <a:ext cx="273344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×5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30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= 36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42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* 8 = 48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AutoShape 3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1" name="AutoShape 5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3" name="Picture 7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429001"/>
            <a:ext cx="5786446" cy="3429000"/>
          </a:xfrm>
          <a:prstGeom prst="rect">
            <a:avLst/>
          </a:prstGeom>
          <a:noFill/>
        </p:spPr>
      </p:pic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31294" r="22902"/>
          <a:stretch>
            <a:fillRect/>
          </a:stretch>
        </p:blipFill>
        <p:spPr bwMode="auto">
          <a:xfrm rot="511744">
            <a:off x="6126867" y="159057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214414" y="1196916"/>
            <a:ext cx="64294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6x3…6x5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8x6…6x8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1x6…1x5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6x0…0x9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7378" y="571480"/>
            <a:ext cx="70709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парами   &lt;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214414" y="1196916"/>
            <a:ext cx="64294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6x3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&lt; 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6x5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8x6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6x8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1x6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&gt; 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1x5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6x0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0x9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7378" y="571480"/>
            <a:ext cx="70709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парами   &lt;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110"/>
            <a:ext cx="9144000" cy="691211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00100" y="1630908"/>
            <a:ext cx="71437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стр.83 №6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428868"/>
            <a:ext cx="62150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Стр.83№4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31294" r="22902"/>
          <a:stretch>
            <a:fillRect/>
          </a:stretch>
        </p:blipFill>
        <p:spPr bwMode="auto">
          <a:xfrm>
            <a:off x="500034" y="2786058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6572296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56480"/>
          <a:stretch>
            <a:fillRect/>
          </a:stretch>
        </p:blipFill>
        <p:spPr bwMode="auto">
          <a:xfrm>
            <a:off x="714348" y="285728"/>
            <a:ext cx="3357554" cy="3229227"/>
          </a:xfrm>
          <a:prstGeom prst="rect">
            <a:avLst/>
          </a:prstGeom>
          <a:noFill/>
        </p:spPr>
      </p:pic>
      <p:pic>
        <p:nvPicPr>
          <p:cNvPr id="23556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 r="43520"/>
          <a:stretch>
            <a:fillRect/>
          </a:stretch>
        </p:blipFill>
        <p:spPr bwMode="auto">
          <a:xfrm>
            <a:off x="3964330" y="2214554"/>
            <a:ext cx="5179670" cy="3838571"/>
          </a:xfrm>
          <a:prstGeom prst="rect">
            <a:avLst/>
          </a:prstGeom>
          <a:noFill/>
        </p:spPr>
      </p:pic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56480"/>
          <a:stretch>
            <a:fillRect/>
          </a:stretch>
        </p:blipFill>
        <p:spPr bwMode="auto">
          <a:xfrm>
            <a:off x="866748" y="438128"/>
            <a:ext cx="3357554" cy="3229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135210" y="2214554"/>
            <a:ext cx="40087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Стр.83 №3</a:t>
            </a:r>
            <a:endParaRPr kumimoji="0" lang="ru-RU" sz="5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982" y="0"/>
            <a:ext cx="8938018" cy="6715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02743" cy="3808398"/>
          </a:xfrm>
          <a:prstGeom prst="rect">
            <a:avLst/>
          </a:prstGeom>
          <a:noFill/>
        </p:spPr>
      </p:pic>
      <p:sp>
        <p:nvSpPr>
          <p:cNvPr id="1032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7580" y="3710013"/>
            <a:ext cx="5596420" cy="3147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28604"/>
            <a:ext cx="2920629" cy="2187619"/>
          </a:xfrm>
          <a:prstGeom prst="rect">
            <a:avLst/>
          </a:prstGeom>
          <a:noFill/>
        </p:spPr>
      </p:pic>
      <p:pic>
        <p:nvPicPr>
          <p:cNvPr id="3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143116"/>
            <a:ext cx="2920629" cy="2187619"/>
          </a:xfrm>
          <a:prstGeom prst="rect">
            <a:avLst/>
          </a:prstGeom>
          <a:noFill/>
        </p:spPr>
      </p:pic>
      <p:pic>
        <p:nvPicPr>
          <p:cNvPr id="4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643182"/>
            <a:ext cx="2920629" cy="2187619"/>
          </a:xfrm>
          <a:prstGeom prst="rect">
            <a:avLst/>
          </a:prstGeom>
          <a:noFill/>
        </p:spPr>
      </p:pic>
      <p:pic>
        <p:nvPicPr>
          <p:cNvPr id="5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429132"/>
            <a:ext cx="2920629" cy="2187619"/>
          </a:xfrm>
          <a:prstGeom prst="rect">
            <a:avLst/>
          </a:prstGeom>
          <a:noFill/>
        </p:spPr>
      </p:pic>
      <p:pic>
        <p:nvPicPr>
          <p:cNvPr id="6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70381"/>
            <a:ext cx="2920629" cy="2187619"/>
          </a:xfrm>
          <a:prstGeom prst="rect">
            <a:avLst/>
          </a:prstGeom>
          <a:noFill/>
        </p:spPr>
      </p:pic>
      <p:pic>
        <p:nvPicPr>
          <p:cNvPr id="7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2920629" cy="2187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6250" t="33333" r="6250" b="7291"/>
          <a:stretch>
            <a:fillRect/>
          </a:stretch>
        </p:blipFill>
        <p:spPr bwMode="auto">
          <a:xfrm>
            <a:off x="785786" y="1000108"/>
            <a:ext cx="8001056" cy="4071966"/>
          </a:xfrm>
          <a:prstGeom prst="rect">
            <a:avLst/>
          </a:prstGeom>
          <a:noFill/>
        </p:spPr>
      </p:pic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31294" r="22902"/>
          <a:stretch>
            <a:fillRect/>
          </a:stretch>
        </p:blipFill>
        <p:spPr bwMode="auto">
          <a:xfrm>
            <a:off x="7307404" y="3978296"/>
            <a:ext cx="1836596" cy="2879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 l="31294" r="22902"/>
          <a:stretch>
            <a:fillRect/>
          </a:stretch>
        </p:blipFill>
        <p:spPr bwMode="auto">
          <a:xfrm>
            <a:off x="0" y="0"/>
            <a:ext cx="1153178" cy="1808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- У бабушки в хозяйстве 5 кур и 7 гусей. Сколько всего птиц у бабушки? </a:t>
            </a:r>
            <a:endParaRPr lang="ru-RU" dirty="0" smtClean="0"/>
          </a:p>
          <a:p>
            <a:r>
              <a:rPr lang="ru-RU" b="1" dirty="0" smtClean="0"/>
              <a:t>-У пестрой курочки 3 цыпленка, а у белой 9.Во сколько раз у пестрой курочки цыплят меньше?  </a:t>
            </a:r>
            <a:endParaRPr lang="ru-RU" dirty="0" smtClean="0"/>
          </a:p>
          <a:p>
            <a:r>
              <a:rPr lang="ru-RU" b="1" dirty="0" smtClean="0"/>
              <a:t>- Бабушка принесла 9 яиц , 3 яйца она вбила в тесто, а остальные сварила. Сколько яиц сварила бабушка? </a:t>
            </a:r>
            <a:endParaRPr lang="ru-RU" dirty="0" smtClean="0"/>
          </a:p>
          <a:p>
            <a:r>
              <a:rPr lang="ru-RU" b="1" dirty="0" smtClean="0"/>
              <a:t>-У бабушки в сарае 4  куриных гнезда. В каждом гнезде по  3 яйца. Сколько всего яиц в гнёздах? </a:t>
            </a:r>
            <a:endParaRPr lang="ru-RU" dirty="0" smtClean="0"/>
          </a:p>
          <a:p>
            <a:r>
              <a:rPr lang="ru-RU" b="1" dirty="0" smtClean="0"/>
              <a:t>- У бабушке в хозяйстве 5 кур и 7 гусей . На сколько у бабушки гусей больше ,чем кур?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214423"/>
            <a:ext cx="8001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1.Сумма чисел 26 и 7.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2.Разность чисел 43 и 8.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3.Произведение чисел 3 и 6.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4.Сколько нужно прибавить к 38, чтобы стало 50?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5.Увеличь число 4 в 7 раз. </a:t>
            </a:r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31294" r="22902"/>
          <a:stretch>
            <a:fillRect/>
          </a:stretch>
        </p:blipFill>
        <p:spPr bwMode="auto">
          <a:xfrm>
            <a:off x="6429388" y="500042"/>
            <a:ext cx="1836596" cy="2879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85852" y="766372"/>
            <a:ext cx="30003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(33)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(35)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(18)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(12)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(28)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31294" r="22902"/>
          <a:stretch>
            <a:fillRect/>
          </a:stretch>
        </p:blipFill>
        <p:spPr bwMode="auto">
          <a:xfrm>
            <a:off x="5143504" y="642918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31294" r="22902"/>
          <a:stretch>
            <a:fillRect/>
          </a:stretch>
        </p:blipFill>
        <p:spPr bwMode="auto">
          <a:xfrm>
            <a:off x="428596" y="2786058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000892" y="928670"/>
            <a:ext cx="11430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×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1785926"/>
            <a:ext cx="1610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3×6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4214818"/>
            <a:ext cx="11512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2×5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4429132"/>
            <a:ext cx="11512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5×3</a:t>
            </a:r>
            <a:endParaRPr lang="ru-RU" sz="4800" b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2571744"/>
            <a:ext cx="1313180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12:6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428868"/>
            <a:ext cx="62150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Стр.83№1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31294" r="22902"/>
          <a:stretch>
            <a:fillRect/>
          </a:stretch>
        </p:blipFill>
        <p:spPr bwMode="auto">
          <a:xfrm>
            <a:off x="500034" y="2786058"/>
            <a:ext cx="2428892" cy="3808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250</Words>
  <Application>Microsoft Office PowerPoint</Application>
  <PresentationFormat>Экран (4:3)</PresentationFormat>
  <Paragraphs>57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2025-04-05T11:18:29Z</dcterms:created>
  <dcterms:modified xsi:type="dcterms:W3CDTF">2025-04-13T04:42:31Z</dcterms:modified>
</cp:coreProperties>
</file>