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59" r:id="rId5"/>
    <p:sldId id="260" r:id="rId6"/>
    <p:sldId id="263" r:id="rId7"/>
    <p:sldId id="261" r:id="rId8"/>
    <p:sldId id="266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29d2e48-8fa0-559c-af86-a893f70f746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2736" cy="68730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Действуй, открывай, применяй.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180" y="381000"/>
            <a:ext cx="2441124" cy="2438400"/>
          </a:xfrm>
          <a:prstGeom prst="rect">
            <a:avLst/>
          </a:prstGeom>
          <a:noFill/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57200"/>
            <a:ext cx="2857571" cy="2129093"/>
          </a:xfrm>
          <a:prstGeom prst="rect">
            <a:avLst/>
          </a:prstGeom>
          <a:noFill/>
        </p:spPr>
      </p:pic>
      <p:pic>
        <p:nvPicPr>
          <p:cNvPr id="4102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124200"/>
            <a:ext cx="2053263" cy="2059147"/>
          </a:xfrm>
          <a:prstGeom prst="rect">
            <a:avLst/>
          </a:prstGeom>
          <a:noFill/>
        </p:spPr>
      </p:pic>
      <p:pic>
        <p:nvPicPr>
          <p:cNvPr id="4104" name="Picture 8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219200"/>
            <a:ext cx="2514600" cy="1885950"/>
          </a:xfrm>
          <a:prstGeom prst="rect">
            <a:avLst/>
          </a:prstGeom>
          <a:noFill/>
        </p:spPr>
      </p:pic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276600"/>
            <a:ext cx="2702296" cy="1828800"/>
          </a:xfrm>
          <a:prstGeom prst="rect">
            <a:avLst/>
          </a:prstGeom>
          <a:noFill/>
        </p:spPr>
      </p:pic>
      <p:pic>
        <p:nvPicPr>
          <p:cNvPr id="19462" name="Picture 6" descr="Picture 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32004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304800"/>
            <a:ext cx="31242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Кустарники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1676399" cy="1676399"/>
          </a:xfrm>
          <a:prstGeom prst="rect">
            <a:avLst/>
          </a:prstGeom>
          <a:noFill/>
        </p:spPr>
      </p:pic>
      <p:pic>
        <p:nvPicPr>
          <p:cNvPr id="6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76600"/>
            <a:ext cx="1752600" cy="1305811"/>
          </a:xfrm>
          <a:prstGeom prst="rect">
            <a:avLst/>
          </a:prstGeom>
          <a:noFill/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600200"/>
            <a:ext cx="1671609" cy="1676400"/>
          </a:xfrm>
          <a:prstGeom prst="rect">
            <a:avLst/>
          </a:prstGeom>
          <a:noFill/>
        </p:spPr>
      </p:pic>
      <p:pic>
        <p:nvPicPr>
          <p:cNvPr id="8" name="Picture 8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752600"/>
            <a:ext cx="1930400" cy="1447800"/>
          </a:xfrm>
          <a:prstGeom prst="rect">
            <a:avLst/>
          </a:prstGeom>
          <a:noFill/>
        </p:spPr>
      </p:pic>
      <p:pic>
        <p:nvPicPr>
          <p:cNvPr id="9" name="Picture 6" descr="Picture backgrou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1752600"/>
            <a:ext cx="1930400" cy="1447800"/>
          </a:xfrm>
          <a:prstGeom prst="rect">
            <a:avLst/>
          </a:prstGeom>
          <a:noFill/>
        </p:spPr>
      </p:pic>
      <p:pic>
        <p:nvPicPr>
          <p:cNvPr id="10" name="Picture 4" descr="Picture 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3200400"/>
            <a:ext cx="2169996" cy="146856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524000" y="533400"/>
            <a:ext cx="21423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Деревья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83190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4265022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457200"/>
            <a:ext cx="3679627" cy="22304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05400" y="838200"/>
            <a:ext cx="3733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latin typeface="Times New Roman" pitchFamily="18" charset="0"/>
                <a:cs typeface="Times New Roman" pitchFamily="18" charset="0"/>
              </a:rPr>
              <a:t>НЫЕ</a:t>
            </a:r>
            <a:endParaRPr lang="ru-RU" sz="1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200400"/>
            <a:ext cx="3657600" cy="2334769"/>
          </a:xfrm>
          <a:prstGeom prst="rect">
            <a:avLst/>
          </a:prstGeom>
          <a:noFill/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57200"/>
            <a:ext cx="890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8229600" cy="9144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по-научному называется герань? Выберите один вариант ответа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Глаксиния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Пеларогния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Эухарис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Опунция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Цикламен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6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Южная Америка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Африка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38800" y="3429000"/>
            <a:ext cx="1883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Бегония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429000"/>
            <a:ext cx="1541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Кактус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3800" y="3429000"/>
            <a:ext cx="1515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Герань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1.26735E-6 C -0.0309 -0.05851 -0.06163 -0.11702 -0.07604 -0.14153 C -0.09045 -0.16605 -0.08437 -0.14569 -0.08611 -0.14662 " pathEditMode="relative" ptsTypes="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48 -0.04902 C 0.00816 -0.08533 0.06614 -0.12141 0.08958 -0.135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73636E-6 C 0.05416 -0.05666 0.10851 -0.11332 0.13038 -0.135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295400" y="3505200"/>
            <a:ext cx="1752600" cy="1371600"/>
          </a:xfrm>
          <a:prstGeom prst="rect">
            <a:avLst/>
          </a:prstGeom>
          <a:noFill/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505200"/>
            <a:ext cx="1959017" cy="1295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" y="3657600"/>
            <a:ext cx="948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Агава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600" y="3810000"/>
            <a:ext cx="1166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Фиалка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32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Действуй, открывай, применяй. </vt:lpstr>
      <vt:lpstr>Слайд 3</vt:lpstr>
      <vt:lpstr>Кустарники</vt:lpstr>
      <vt:lpstr>Слайд 5</vt:lpstr>
      <vt:lpstr>Слайд 6</vt:lpstr>
      <vt:lpstr>Как по-научному называется герань? Выберите один вариант ответа. 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18</cp:revision>
  <dcterms:created xsi:type="dcterms:W3CDTF">2006-08-16T00:00:00Z</dcterms:created>
  <dcterms:modified xsi:type="dcterms:W3CDTF">2024-12-06T05:07:08Z</dcterms:modified>
</cp:coreProperties>
</file>